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98" r:id="rId6"/>
    <p:sldId id="313" r:id="rId7"/>
    <p:sldId id="288" r:id="rId8"/>
    <p:sldId id="311" r:id="rId9"/>
    <p:sldId id="299" r:id="rId10"/>
    <p:sldId id="300" r:id="rId11"/>
    <p:sldId id="304" r:id="rId12"/>
    <p:sldId id="305" r:id="rId13"/>
    <p:sldId id="306" r:id="rId14"/>
    <p:sldId id="307" r:id="rId15"/>
    <p:sldId id="318" r:id="rId16"/>
    <p:sldId id="301" r:id="rId17"/>
    <p:sldId id="302" r:id="rId18"/>
    <p:sldId id="303" r:id="rId19"/>
    <p:sldId id="293" r:id="rId20"/>
    <p:sldId id="315" r:id="rId21"/>
    <p:sldId id="310" r:id="rId22"/>
    <p:sldId id="291" r:id="rId23"/>
    <p:sldId id="308" r:id="rId24"/>
    <p:sldId id="312" r:id="rId25"/>
    <p:sldId id="309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7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B8555-540F-4EF7-8D46-8ABB018A3B6F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C0BC68-A810-4B5F-92EF-C6470DBD2260}">
      <dgm:prSet phldrT="[Text]"/>
      <dgm:spPr/>
      <dgm:t>
        <a:bodyPr/>
        <a:lstStyle/>
        <a:p>
          <a:r>
            <a:rPr lang="en-US" dirty="0" err="1" smtClean="0"/>
            <a:t>Camada</a:t>
          </a:r>
          <a:r>
            <a:rPr lang="en-US" dirty="0" smtClean="0"/>
            <a:t> Dados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DCC0BBCA-D868-4FF6-B174-2CC347601C09}" type="parTrans" cxnId="{E25CC5FC-6634-43C9-B82A-600821DFEB2A}">
      <dgm:prSet/>
      <dgm:spPr/>
      <dgm:t>
        <a:bodyPr/>
        <a:lstStyle/>
        <a:p>
          <a:endParaRPr lang="en-US"/>
        </a:p>
      </dgm:t>
    </dgm:pt>
    <dgm:pt modelId="{F5287809-3C15-4CCC-8752-80339C1152A5}" type="sibTrans" cxnId="{E25CC5FC-6634-43C9-B82A-600821DFEB2A}">
      <dgm:prSet/>
      <dgm:spPr/>
      <dgm:t>
        <a:bodyPr/>
        <a:lstStyle/>
        <a:p>
          <a:endParaRPr lang="en-US"/>
        </a:p>
      </dgm:t>
      <dgm:extLst/>
    </dgm:pt>
    <dgm:pt modelId="{EC30385C-94E2-463C-9938-AC727EF3A0BD}">
      <dgm:prSet phldrT="[Text]"/>
      <dgm:spPr/>
      <dgm:t>
        <a:bodyPr/>
        <a:lstStyle/>
        <a:p>
          <a:r>
            <a:rPr lang="en-US" dirty="0" smtClean="0"/>
            <a:t>PostgreSQL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58DF4C60-3566-42CD-B46D-A4F7342C86B5}" type="parTrans" cxnId="{4C6667EF-B515-4AD7-B1AE-F2348ABE3E9E}">
      <dgm:prSet/>
      <dgm:spPr/>
      <dgm:t>
        <a:bodyPr/>
        <a:lstStyle/>
        <a:p>
          <a:endParaRPr lang="en-US"/>
        </a:p>
      </dgm:t>
    </dgm:pt>
    <dgm:pt modelId="{08A01995-8A59-4BE3-9C91-CE9AECB335DE}" type="sibTrans" cxnId="{4C6667EF-B515-4AD7-B1AE-F2348ABE3E9E}">
      <dgm:prSet/>
      <dgm:spPr/>
      <dgm:t>
        <a:bodyPr/>
        <a:lstStyle/>
        <a:p>
          <a:endParaRPr lang="en-US"/>
        </a:p>
      </dgm:t>
    </dgm:pt>
    <dgm:pt modelId="{5D787C97-D980-4440-B210-928D6982299A}">
      <dgm:prSet phldrT="[Text]"/>
      <dgm:spPr/>
      <dgm:t>
        <a:bodyPr/>
        <a:lstStyle/>
        <a:p>
          <a:r>
            <a:rPr lang="en-US" dirty="0" err="1" smtClean="0"/>
            <a:t>Camada</a:t>
          </a:r>
          <a:r>
            <a:rPr lang="en-US" dirty="0" smtClean="0"/>
            <a:t> </a:t>
          </a:r>
          <a:r>
            <a:rPr lang="en-US" dirty="0" err="1" smtClean="0"/>
            <a:t>Aplicacional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D85245B8-A960-43B4-AB37-E2A2097E6463}" type="parTrans" cxnId="{87BE6BD6-C499-4615-8EF5-B677B4CFE8C6}">
      <dgm:prSet/>
      <dgm:spPr/>
      <dgm:t>
        <a:bodyPr/>
        <a:lstStyle/>
        <a:p>
          <a:endParaRPr lang="en-US"/>
        </a:p>
      </dgm:t>
    </dgm:pt>
    <dgm:pt modelId="{C1CF9C7E-E63B-423A-9EB1-3CB2E27F093C}" type="sibTrans" cxnId="{87BE6BD6-C499-4615-8EF5-B677B4CFE8C6}">
      <dgm:prSet/>
      <dgm:spPr/>
      <dgm:t>
        <a:bodyPr/>
        <a:lstStyle/>
        <a:p>
          <a:endParaRPr lang="en-US"/>
        </a:p>
      </dgm:t>
      <dgm:extLst/>
    </dgm:pt>
    <dgm:pt modelId="{89EC74D7-8ED6-4609-997D-DDAF8AB36679}">
      <dgm:prSet phldrT="[Text]"/>
      <dgm:spPr/>
      <dgm:t>
        <a:bodyPr/>
        <a:lstStyle/>
        <a:p>
          <a:r>
            <a:rPr lang="en-US" dirty="0" err="1" smtClean="0"/>
            <a:t>Geoserver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0698AAB8-4775-4A7F-A278-8DD90161C1F5}" type="parTrans" cxnId="{D735CEB7-C537-4EB1-B47E-8C0A39B59309}">
      <dgm:prSet/>
      <dgm:spPr/>
      <dgm:t>
        <a:bodyPr/>
        <a:lstStyle/>
        <a:p>
          <a:endParaRPr lang="en-US"/>
        </a:p>
      </dgm:t>
    </dgm:pt>
    <dgm:pt modelId="{17559087-0E7E-42E7-8DC5-4B772FD58A02}" type="sibTrans" cxnId="{D735CEB7-C537-4EB1-B47E-8C0A39B59309}">
      <dgm:prSet/>
      <dgm:spPr/>
      <dgm:t>
        <a:bodyPr/>
        <a:lstStyle/>
        <a:p>
          <a:endParaRPr lang="en-US"/>
        </a:p>
      </dgm:t>
    </dgm:pt>
    <dgm:pt modelId="{7E5BF415-DD7C-46CE-81EA-C533FD19D64E}">
      <dgm:prSet phldrT="[Text]"/>
      <dgm:spPr/>
      <dgm:t>
        <a:bodyPr/>
        <a:lstStyle/>
        <a:p>
          <a:r>
            <a:rPr lang="en-US" dirty="0" err="1" smtClean="0"/>
            <a:t>Camada</a:t>
          </a:r>
          <a:r>
            <a:rPr lang="en-US" dirty="0" smtClean="0"/>
            <a:t> </a:t>
          </a:r>
          <a:r>
            <a:rPr lang="en-US" dirty="0" err="1" smtClean="0"/>
            <a:t>Cliente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3496D105-5B69-4ADE-96EF-122A5A850C05}" type="parTrans" cxnId="{4113378F-425D-41CC-A9CB-1FFF4FEF0016}">
      <dgm:prSet/>
      <dgm:spPr/>
      <dgm:t>
        <a:bodyPr/>
        <a:lstStyle/>
        <a:p>
          <a:endParaRPr lang="en-US"/>
        </a:p>
      </dgm:t>
    </dgm:pt>
    <dgm:pt modelId="{1F5FC802-6D69-4E46-BE07-5E20756FDADA}" type="sibTrans" cxnId="{4113378F-425D-41CC-A9CB-1FFF4FEF0016}">
      <dgm:prSet/>
      <dgm:spPr/>
      <dgm:t>
        <a:bodyPr/>
        <a:lstStyle/>
        <a:p>
          <a:endParaRPr lang="en-US"/>
        </a:p>
      </dgm:t>
    </dgm:pt>
    <dgm:pt modelId="{4537B24E-F32C-4F73-9C4F-EDE47D952988}">
      <dgm:prSet phldrT="[Text]"/>
      <dgm:spPr/>
      <dgm:t>
        <a:bodyPr/>
        <a:lstStyle/>
        <a:p>
          <a:r>
            <a:rPr lang="en-US" dirty="0" smtClean="0"/>
            <a:t>QGIS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3 task description"/>
        </a:ext>
      </dgm:extLst>
    </dgm:pt>
    <dgm:pt modelId="{26742A97-67F7-4478-B770-44761CF89C6A}" type="parTrans" cxnId="{13B7E9B1-D150-4219-A314-09B055A18888}">
      <dgm:prSet/>
      <dgm:spPr/>
      <dgm:t>
        <a:bodyPr/>
        <a:lstStyle/>
        <a:p>
          <a:endParaRPr lang="en-US"/>
        </a:p>
      </dgm:t>
    </dgm:pt>
    <dgm:pt modelId="{0CA7C5B6-FD4A-4DEC-8D86-06439C70E349}" type="sibTrans" cxnId="{13B7E9B1-D150-4219-A314-09B055A18888}">
      <dgm:prSet/>
      <dgm:spPr/>
      <dgm:t>
        <a:bodyPr/>
        <a:lstStyle/>
        <a:p>
          <a:endParaRPr lang="en-US"/>
        </a:p>
      </dgm:t>
    </dgm:pt>
    <dgm:pt modelId="{B5446597-79E7-4762-BA53-6548F31530A7}">
      <dgm:prSet phldrT="[Text]"/>
      <dgm:spPr/>
      <dgm:t>
        <a:bodyPr/>
        <a:lstStyle/>
        <a:p>
          <a:r>
            <a:rPr lang="en-US" dirty="0" smtClean="0"/>
            <a:t>Postgis</a:t>
          </a:r>
          <a:endParaRPr lang="en-US" dirty="0"/>
        </a:p>
      </dgm:t>
    </dgm:pt>
    <dgm:pt modelId="{0233FA71-4D6D-4853-A4AA-40834F46506B}" type="parTrans" cxnId="{D7723192-5A15-4305-8B2C-938B202AB086}">
      <dgm:prSet/>
      <dgm:spPr/>
      <dgm:t>
        <a:bodyPr/>
        <a:lstStyle/>
        <a:p>
          <a:endParaRPr lang="en-US"/>
        </a:p>
      </dgm:t>
    </dgm:pt>
    <dgm:pt modelId="{8272BE74-EACE-4E0B-A81D-DF800D87569F}" type="sibTrans" cxnId="{D7723192-5A15-4305-8B2C-938B202AB086}">
      <dgm:prSet/>
      <dgm:spPr/>
      <dgm:t>
        <a:bodyPr/>
        <a:lstStyle/>
        <a:p>
          <a:endParaRPr lang="en-US"/>
        </a:p>
      </dgm:t>
    </dgm:pt>
    <dgm:pt modelId="{820BBFEE-DF64-4D92-B301-9FAA74709D1F}">
      <dgm:prSet phldrT="[Text]"/>
      <dgm:spPr/>
      <dgm:t>
        <a:bodyPr/>
        <a:lstStyle/>
        <a:p>
          <a:r>
            <a:rPr lang="en-US" dirty="0" err="1" smtClean="0"/>
            <a:t>GeoWebCache</a:t>
          </a:r>
          <a:endParaRPr lang="en-US" dirty="0"/>
        </a:p>
      </dgm:t>
    </dgm:pt>
    <dgm:pt modelId="{AD40B50F-BD7B-401B-83F7-C5AD73DE40E6}" type="parTrans" cxnId="{E7783933-ED52-4F4E-8A52-24F999FC86D9}">
      <dgm:prSet/>
      <dgm:spPr/>
      <dgm:t>
        <a:bodyPr/>
        <a:lstStyle/>
        <a:p>
          <a:endParaRPr lang="en-US"/>
        </a:p>
      </dgm:t>
    </dgm:pt>
    <dgm:pt modelId="{25B9A11F-2269-44FC-A134-B27579F830C0}" type="sibTrans" cxnId="{E7783933-ED52-4F4E-8A52-24F999FC86D9}">
      <dgm:prSet/>
      <dgm:spPr/>
      <dgm:t>
        <a:bodyPr/>
        <a:lstStyle/>
        <a:p>
          <a:endParaRPr lang="en-US"/>
        </a:p>
      </dgm:t>
    </dgm:pt>
    <dgm:pt modelId="{129662DD-405A-4B1A-AC34-14BCC38CDDE6}">
      <dgm:prSet phldrT="[Text]"/>
      <dgm:spPr/>
      <dgm:t>
        <a:bodyPr/>
        <a:lstStyle/>
        <a:p>
          <a:r>
            <a:rPr lang="en-US" dirty="0" err="1" smtClean="0"/>
            <a:t>OpenLayers</a:t>
          </a:r>
          <a:r>
            <a:rPr lang="en-US" dirty="0" smtClean="0"/>
            <a:t> </a:t>
          </a:r>
        </a:p>
        <a:p>
          <a:r>
            <a:rPr lang="en-US" dirty="0" smtClean="0"/>
            <a:t>+</a:t>
          </a:r>
        </a:p>
        <a:p>
          <a:r>
            <a:rPr lang="en-US" dirty="0" smtClean="0"/>
            <a:t> </a:t>
          </a:r>
          <a:r>
            <a:rPr lang="en-US" dirty="0" err="1" smtClean="0"/>
            <a:t>ExtJs</a:t>
          </a:r>
          <a:endParaRPr lang="en-US" dirty="0"/>
        </a:p>
      </dgm:t>
    </dgm:pt>
    <dgm:pt modelId="{71029A48-7F97-4440-8DB2-0D925A37DC6C}" type="parTrans" cxnId="{18688E18-C69E-4829-B0FD-2245CE5564CD}">
      <dgm:prSet/>
      <dgm:spPr/>
      <dgm:t>
        <a:bodyPr/>
        <a:lstStyle/>
        <a:p>
          <a:endParaRPr lang="en-US"/>
        </a:p>
      </dgm:t>
    </dgm:pt>
    <dgm:pt modelId="{9045D7CC-6D04-4E1A-892A-F57A74984ABF}" type="sibTrans" cxnId="{18688E18-C69E-4829-B0FD-2245CE5564CD}">
      <dgm:prSet/>
      <dgm:spPr/>
      <dgm:t>
        <a:bodyPr/>
        <a:lstStyle/>
        <a:p>
          <a:endParaRPr lang="en-US"/>
        </a:p>
      </dgm:t>
    </dgm:pt>
    <dgm:pt modelId="{82C5C056-565D-4F7E-9A43-E3C47DEF64A6}">
      <dgm:prSet phldrT="[Text]"/>
      <dgm:spPr/>
      <dgm:t>
        <a:bodyPr/>
        <a:lstStyle/>
        <a:p>
          <a:r>
            <a:rPr lang="en-US" dirty="0" smtClean="0"/>
            <a:t>PgRouting</a:t>
          </a:r>
          <a:endParaRPr lang="en-US" dirty="0"/>
        </a:p>
      </dgm:t>
    </dgm:pt>
    <dgm:pt modelId="{781EF2F0-4D4B-44AF-A933-821B8705B51B}" type="parTrans" cxnId="{D32C6CD8-9765-4A89-9465-B77D6B70F689}">
      <dgm:prSet/>
      <dgm:spPr/>
      <dgm:t>
        <a:bodyPr/>
        <a:lstStyle/>
        <a:p>
          <a:endParaRPr lang="en-US"/>
        </a:p>
      </dgm:t>
    </dgm:pt>
    <dgm:pt modelId="{F986D817-3391-4022-9A51-DF8B5A790838}" type="sibTrans" cxnId="{D32C6CD8-9765-4A89-9465-B77D6B70F689}">
      <dgm:prSet/>
      <dgm:spPr/>
      <dgm:t>
        <a:bodyPr/>
        <a:lstStyle/>
        <a:p>
          <a:endParaRPr lang="en-US"/>
        </a:p>
      </dgm:t>
    </dgm:pt>
    <dgm:pt modelId="{4C7A2766-E083-405C-B892-82E558AB09E2}">
      <dgm:prSet phldrT="[Text]"/>
      <dgm:spPr/>
      <dgm:t>
        <a:bodyPr/>
        <a:lstStyle/>
        <a:p>
          <a:r>
            <a:rPr lang="en-US" dirty="0" smtClean="0"/>
            <a:t>Apache Tomcat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BCAA6C5-36C5-46FA-B5B1-478CBF4E5CFE}" type="parTrans" cxnId="{3BAD3AAB-74E8-43FA-A26C-C435B597A5F1}">
      <dgm:prSet/>
      <dgm:spPr/>
      <dgm:t>
        <a:bodyPr/>
        <a:lstStyle/>
        <a:p>
          <a:endParaRPr lang="en-US"/>
        </a:p>
      </dgm:t>
    </dgm:pt>
    <dgm:pt modelId="{E7A67E8D-1289-4B25-8093-404FF1ADCB52}" type="sibTrans" cxnId="{3BAD3AAB-74E8-43FA-A26C-C435B597A5F1}">
      <dgm:prSet/>
      <dgm:spPr/>
      <dgm:t>
        <a:bodyPr/>
        <a:lstStyle/>
        <a:p>
          <a:endParaRPr lang="en-US"/>
        </a:p>
      </dgm:t>
    </dgm:pt>
    <dgm:pt modelId="{80EACEE4-1EDA-4089-8171-5905E5767AB7}" type="pres">
      <dgm:prSet presAssocID="{51FB8555-540F-4EF7-8D46-8ABB018A3B6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5B9B1-81F3-4B64-8FD8-6E17BD17E235}" type="pres">
      <dgm:prSet presAssocID="{C1C0BC68-A810-4B5F-92EF-C6470DBD2260}" presName="compNode" presStyleCnt="0"/>
      <dgm:spPr/>
    </dgm:pt>
    <dgm:pt modelId="{F8178A9E-EFBB-468C-A02A-8E78A5D1B937}" type="pres">
      <dgm:prSet presAssocID="{C1C0BC68-A810-4B5F-92EF-C6470DBD2260}" presName="aNode" presStyleLbl="bgShp" presStyleIdx="0" presStyleCnt="3"/>
      <dgm:spPr/>
      <dgm:t>
        <a:bodyPr/>
        <a:lstStyle/>
        <a:p>
          <a:endParaRPr lang="en-US"/>
        </a:p>
      </dgm:t>
    </dgm:pt>
    <dgm:pt modelId="{D77733AD-142F-4046-970A-48778CD535E5}" type="pres">
      <dgm:prSet presAssocID="{C1C0BC68-A810-4B5F-92EF-C6470DBD2260}" presName="textNode" presStyleLbl="bgShp" presStyleIdx="0" presStyleCnt="3"/>
      <dgm:spPr/>
      <dgm:t>
        <a:bodyPr/>
        <a:lstStyle/>
        <a:p>
          <a:endParaRPr lang="en-US"/>
        </a:p>
      </dgm:t>
    </dgm:pt>
    <dgm:pt modelId="{F7750D3D-207B-44F3-8117-47977ACB77FC}" type="pres">
      <dgm:prSet presAssocID="{C1C0BC68-A810-4B5F-92EF-C6470DBD2260}" presName="compChildNode" presStyleCnt="0"/>
      <dgm:spPr/>
    </dgm:pt>
    <dgm:pt modelId="{263A686F-311D-49B8-843F-9CEEEA6EC433}" type="pres">
      <dgm:prSet presAssocID="{C1C0BC68-A810-4B5F-92EF-C6470DBD2260}" presName="theInnerList" presStyleCnt="0"/>
      <dgm:spPr/>
    </dgm:pt>
    <dgm:pt modelId="{13589367-AACE-470D-A07D-2FECFC006039}" type="pres">
      <dgm:prSet presAssocID="{EC30385C-94E2-463C-9938-AC727EF3A0BD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4EA26-40C4-43E6-AC8F-6296CF404E05}" type="pres">
      <dgm:prSet presAssocID="{EC30385C-94E2-463C-9938-AC727EF3A0BD}" presName="aSpace2" presStyleCnt="0"/>
      <dgm:spPr/>
    </dgm:pt>
    <dgm:pt modelId="{CA9F6DE9-ABD5-4332-9DC2-81A8AEA30751}" type="pres">
      <dgm:prSet presAssocID="{B5446597-79E7-4762-BA53-6548F31530A7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DF08D-FB13-4E70-A7D4-943034492747}" type="pres">
      <dgm:prSet presAssocID="{B5446597-79E7-4762-BA53-6548F31530A7}" presName="aSpace2" presStyleCnt="0"/>
      <dgm:spPr/>
    </dgm:pt>
    <dgm:pt modelId="{416B6342-6A0F-42E8-BB99-8DE1377C12C9}" type="pres">
      <dgm:prSet presAssocID="{82C5C056-565D-4F7E-9A43-E3C47DEF64A6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B1B87-B79A-4FE1-9123-AEA1E4441D7D}" type="pres">
      <dgm:prSet presAssocID="{C1C0BC68-A810-4B5F-92EF-C6470DBD2260}" presName="aSpace" presStyleCnt="0"/>
      <dgm:spPr/>
    </dgm:pt>
    <dgm:pt modelId="{45C00D44-F022-4781-ADB4-E9EBDDA1E85D}" type="pres">
      <dgm:prSet presAssocID="{5D787C97-D980-4440-B210-928D6982299A}" presName="compNode" presStyleCnt="0"/>
      <dgm:spPr/>
    </dgm:pt>
    <dgm:pt modelId="{8886467B-3455-4A04-9878-5E93DD6EDB64}" type="pres">
      <dgm:prSet presAssocID="{5D787C97-D980-4440-B210-928D6982299A}" presName="aNode" presStyleLbl="bgShp" presStyleIdx="1" presStyleCnt="3"/>
      <dgm:spPr/>
      <dgm:t>
        <a:bodyPr/>
        <a:lstStyle/>
        <a:p>
          <a:endParaRPr lang="en-US"/>
        </a:p>
      </dgm:t>
    </dgm:pt>
    <dgm:pt modelId="{8C73E204-FD87-4F25-A2FD-47A46D8C15DB}" type="pres">
      <dgm:prSet presAssocID="{5D787C97-D980-4440-B210-928D6982299A}" presName="textNode" presStyleLbl="bgShp" presStyleIdx="1" presStyleCnt="3"/>
      <dgm:spPr/>
      <dgm:t>
        <a:bodyPr/>
        <a:lstStyle/>
        <a:p>
          <a:endParaRPr lang="en-US"/>
        </a:p>
      </dgm:t>
    </dgm:pt>
    <dgm:pt modelId="{1A47187A-F907-4A19-81E8-6234651594DC}" type="pres">
      <dgm:prSet presAssocID="{5D787C97-D980-4440-B210-928D6982299A}" presName="compChildNode" presStyleCnt="0"/>
      <dgm:spPr/>
    </dgm:pt>
    <dgm:pt modelId="{F8F91068-7924-44A4-B47D-7F4B03A6C1F9}" type="pres">
      <dgm:prSet presAssocID="{5D787C97-D980-4440-B210-928D6982299A}" presName="theInnerList" presStyleCnt="0"/>
      <dgm:spPr/>
    </dgm:pt>
    <dgm:pt modelId="{4C1C27B9-C784-4BD0-842B-3B446241A40F}" type="pres">
      <dgm:prSet presAssocID="{4C7A2766-E083-405C-B892-82E558AB09E2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4810B8-B65C-4C6C-A66E-A26E05C29F1F}" type="pres">
      <dgm:prSet presAssocID="{4C7A2766-E083-405C-B892-82E558AB09E2}" presName="aSpace2" presStyleCnt="0"/>
      <dgm:spPr/>
    </dgm:pt>
    <dgm:pt modelId="{37635DB7-4086-4C2C-BB33-E562DEA73D7C}" type="pres">
      <dgm:prSet presAssocID="{89EC74D7-8ED6-4609-997D-DDAF8AB36679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A91212-C62C-44E3-9BB2-773EFA1FCB76}" type="pres">
      <dgm:prSet presAssocID="{89EC74D7-8ED6-4609-997D-DDAF8AB36679}" presName="aSpace2" presStyleCnt="0"/>
      <dgm:spPr/>
    </dgm:pt>
    <dgm:pt modelId="{71D10FDD-5099-4D06-8A3E-9AFC00959E2E}" type="pres">
      <dgm:prSet presAssocID="{820BBFEE-DF64-4D92-B301-9FAA74709D1F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DBECC-A355-4896-97DD-12306B338494}" type="pres">
      <dgm:prSet presAssocID="{5D787C97-D980-4440-B210-928D6982299A}" presName="aSpace" presStyleCnt="0"/>
      <dgm:spPr/>
    </dgm:pt>
    <dgm:pt modelId="{3CCC599E-2B28-4DF1-BF91-3181F9D7CC50}" type="pres">
      <dgm:prSet presAssocID="{7E5BF415-DD7C-46CE-81EA-C533FD19D64E}" presName="compNode" presStyleCnt="0"/>
      <dgm:spPr/>
    </dgm:pt>
    <dgm:pt modelId="{3206812E-35EC-403C-8E51-BC77E33F617D}" type="pres">
      <dgm:prSet presAssocID="{7E5BF415-DD7C-46CE-81EA-C533FD19D64E}" presName="aNode" presStyleLbl="bgShp" presStyleIdx="2" presStyleCnt="3"/>
      <dgm:spPr/>
      <dgm:t>
        <a:bodyPr/>
        <a:lstStyle/>
        <a:p>
          <a:endParaRPr lang="en-US"/>
        </a:p>
      </dgm:t>
    </dgm:pt>
    <dgm:pt modelId="{644AFA9D-CB64-4129-924B-764EEFA6C2E8}" type="pres">
      <dgm:prSet presAssocID="{7E5BF415-DD7C-46CE-81EA-C533FD19D64E}" presName="textNode" presStyleLbl="bgShp" presStyleIdx="2" presStyleCnt="3"/>
      <dgm:spPr/>
      <dgm:t>
        <a:bodyPr/>
        <a:lstStyle/>
        <a:p>
          <a:endParaRPr lang="en-US"/>
        </a:p>
      </dgm:t>
    </dgm:pt>
    <dgm:pt modelId="{88EB0AA7-4131-498C-B6E9-14E3CEADDC9F}" type="pres">
      <dgm:prSet presAssocID="{7E5BF415-DD7C-46CE-81EA-C533FD19D64E}" presName="compChildNode" presStyleCnt="0"/>
      <dgm:spPr/>
    </dgm:pt>
    <dgm:pt modelId="{CBCFACA0-8F97-4456-B091-8792773F3E06}" type="pres">
      <dgm:prSet presAssocID="{7E5BF415-DD7C-46CE-81EA-C533FD19D64E}" presName="theInnerList" presStyleCnt="0"/>
      <dgm:spPr/>
    </dgm:pt>
    <dgm:pt modelId="{61B6AAE4-BCC7-4094-BD15-1A106100BE86}" type="pres">
      <dgm:prSet presAssocID="{4537B24E-F32C-4F73-9C4F-EDE47D952988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70C1D-BA2C-4D93-9DC0-8DB3CBCC15A2}" type="pres">
      <dgm:prSet presAssocID="{4537B24E-F32C-4F73-9C4F-EDE47D952988}" presName="aSpace2" presStyleCnt="0"/>
      <dgm:spPr/>
    </dgm:pt>
    <dgm:pt modelId="{D3723AF6-4E60-4E4A-8A30-6B6A2F4B2FBD}" type="pres">
      <dgm:prSet presAssocID="{129662DD-405A-4B1A-AC34-14BCC38CDDE6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4D4086-F4D9-4F14-B6E6-7A5FBD021C8D}" type="presOf" srcId="{129662DD-405A-4B1A-AC34-14BCC38CDDE6}" destId="{D3723AF6-4E60-4E4A-8A30-6B6A2F4B2FBD}" srcOrd="0" destOrd="0" presId="urn:microsoft.com/office/officeart/2005/8/layout/lProcess2"/>
    <dgm:cxn modelId="{E7783933-ED52-4F4E-8A52-24F999FC86D9}" srcId="{5D787C97-D980-4440-B210-928D6982299A}" destId="{820BBFEE-DF64-4D92-B301-9FAA74709D1F}" srcOrd="2" destOrd="0" parTransId="{AD40B50F-BD7B-401B-83F7-C5AD73DE40E6}" sibTransId="{25B9A11F-2269-44FC-A134-B27579F830C0}"/>
    <dgm:cxn modelId="{3BAD3AAB-74E8-43FA-A26C-C435B597A5F1}" srcId="{5D787C97-D980-4440-B210-928D6982299A}" destId="{4C7A2766-E083-405C-B892-82E558AB09E2}" srcOrd="0" destOrd="0" parTransId="{ABCAA6C5-36C5-46FA-B5B1-478CBF4E5CFE}" sibTransId="{E7A67E8D-1289-4B25-8093-404FF1ADCB52}"/>
    <dgm:cxn modelId="{2D2DBB55-62A0-4795-AD1B-D112C34DD034}" type="presOf" srcId="{7E5BF415-DD7C-46CE-81EA-C533FD19D64E}" destId="{644AFA9D-CB64-4129-924B-764EEFA6C2E8}" srcOrd="1" destOrd="0" presId="urn:microsoft.com/office/officeart/2005/8/layout/lProcess2"/>
    <dgm:cxn modelId="{87BE6BD6-C499-4615-8EF5-B677B4CFE8C6}" srcId="{51FB8555-540F-4EF7-8D46-8ABB018A3B6F}" destId="{5D787C97-D980-4440-B210-928D6982299A}" srcOrd="1" destOrd="0" parTransId="{D85245B8-A960-43B4-AB37-E2A2097E6463}" sibTransId="{C1CF9C7E-E63B-423A-9EB1-3CB2E27F093C}"/>
    <dgm:cxn modelId="{4C6667EF-B515-4AD7-B1AE-F2348ABE3E9E}" srcId="{C1C0BC68-A810-4B5F-92EF-C6470DBD2260}" destId="{EC30385C-94E2-463C-9938-AC727EF3A0BD}" srcOrd="0" destOrd="0" parTransId="{58DF4C60-3566-42CD-B46D-A4F7342C86B5}" sibTransId="{08A01995-8A59-4BE3-9C91-CE9AECB335DE}"/>
    <dgm:cxn modelId="{D7723192-5A15-4305-8B2C-938B202AB086}" srcId="{C1C0BC68-A810-4B5F-92EF-C6470DBD2260}" destId="{B5446597-79E7-4762-BA53-6548F31530A7}" srcOrd="1" destOrd="0" parTransId="{0233FA71-4D6D-4853-A4AA-40834F46506B}" sibTransId="{8272BE74-EACE-4E0B-A81D-DF800D87569F}"/>
    <dgm:cxn modelId="{D735CEB7-C537-4EB1-B47E-8C0A39B59309}" srcId="{5D787C97-D980-4440-B210-928D6982299A}" destId="{89EC74D7-8ED6-4609-997D-DDAF8AB36679}" srcOrd="1" destOrd="0" parTransId="{0698AAB8-4775-4A7F-A278-8DD90161C1F5}" sibTransId="{17559087-0E7E-42E7-8DC5-4B772FD58A02}"/>
    <dgm:cxn modelId="{4113378F-425D-41CC-A9CB-1FFF4FEF0016}" srcId="{51FB8555-540F-4EF7-8D46-8ABB018A3B6F}" destId="{7E5BF415-DD7C-46CE-81EA-C533FD19D64E}" srcOrd="2" destOrd="0" parTransId="{3496D105-5B69-4ADE-96EF-122A5A850C05}" sibTransId="{1F5FC802-6D69-4E46-BE07-5E20756FDADA}"/>
    <dgm:cxn modelId="{18688E18-C69E-4829-B0FD-2245CE5564CD}" srcId="{7E5BF415-DD7C-46CE-81EA-C533FD19D64E}" destId="{129662DD-405A-4B1A-AC34-14BCC38CDDE6}" srcOrd="1" destOrd="0" parTransId="{71029A48-7F97-4440-8DB2-0D925A37DC6C}" sibTransId="{9045D7CC-6D04-4E1A-892A-F57A74984ABF}"/>
    <dgm:cxn modelId="{E25CC5FC-6634-43C9-B82A-600821DFEB2A}" srcId="{51FB8555-540F-4EF7-8D46-8ABB018A3B6F}" destId="{C1C0BC68-A810-4B5F-92EF-C6470DBD2260}" srcOrd="0" destOrd="0" parTransId="{DCC0BBCA-D868-4FF6-B174-2CC347601C09}" sibTransId="{F5287809-3C15-4CCC-8752-80339C1152A5}"/>
    <dgm:cxn modelId="{5B3809E5-001D-4F2F-A80C-76E8453B0DC0}" type="presOf" srcId="{EC30385C-94E2-463C-9938-AC727EF3A0BD}" destId="{13589367-AACE-470D-A07D-2FECFC006039}" srcOrd="0" destOrd="0" presId="urn:microsoft.com/office/officeart/2005/8/layout/lProcess2"/>
    <dgm:cxn modelId="{F15F37E2-BEA5-4CC5-AD48-F5111C0E75CF}" type="presOf" srcId="{89EC74D7-8ED6-4609-997D-DDAF8AB36679}" destId="{37635DB7-4086-4C2C-BB33-E562DEA73D7C}" srcOrd="0" destOrd="0" presId="urn:microsoft.com/office/officeart/2005/8/layout/lProcess2"/>
    <dgm:cxn modelId="{C581AB6A-D2BB-471D-8A3A-C246985914F2}" type="presOf" srcId="{5D787C97-D980-4440-B210-928D6982299A}" destId="{8C73E204-FD87-4F25-A2FD-47A46D8C15DB}" srcOrd="1" destOrd="0" presId="urn:microsoft.com/office/officeart/2005/8/layout/lProcess2"/>
    <dgm:cxn modelId="{93CE581D-024B-46CE-AC86-45769A39D308}" type="presOf" srcId="{5D787C97-D980-4440-B210-928D6982299A}" destId="{8886467B-3455-4A04-9878-5E93DD6EDB64}" srcOrd="0" destOrd="0" presId="urn:microsoft.com/office/officeart/2005/8/layout/lProcess2"/>
    <dgm:cxn modelId="{C8005458-7C4E-477A-B248-F5133066C1C4}" type="presOf" srcId="{7E5BF415-DD7C-46CE-81EA-C533FD19D64E}" destId="{3206812E-35EC-403C-8E51-BC77E33F617D}" srcOrd="0" destOrd="0" presId="urn:microsoft.com/office/officeart/2005/8/layout/lProcess2"/>
    <dgm:cxn modelId="{2319E251-0BB1-44DB-8816-C2ECDDAFDFC9}" type="presOf" srcId="{B5446597-79E7-4762-BA53-6548F31530A7}" destId="{CA9F6DE9-ABD5-4332-9DC2-81A8AEA30751}" srcOrd="0" destOrd="0" presId="urn:microsoft.com/office/officeart/2005/8/layout/lProcess2"/>
    <dgm:cxn modelId="{D32C6CD8-9765-4A89-9465-B77D6B70F689}" srcId="{C1C0BC68-A810-4B5F-92EF-C6470DBD2260}" destId="{82C5C056-565D-4F7E-9A43-E3C47DEF64A6}" srcOrd="2" destOrd="0" parTransId="{781EF2F0-4D4B-44AF-A933-821B8705B51B}" sibTransId="{F986D817-3391-4022-9A51-DF8B5A790838}"/>
    <dgm:cxn modelId="{7B39E432-E433-443D-8F67-B6E76B585829}" type="presOf" srcId="{C1C0BC68-A810-4B5F-92EF-C6470DBD2260}" destId="{D77733AD-142F-4046-970A-48778CD535E5}" srcOrd="1" destOrd="0" presId="urn:microsoft.com/office/officeart/2005/8/layout/lProcess2"/>
    <dgm:cxn modelId="{E9139517-AC3C-4ECC-ADD1-044C718329AE}" type="presOf" srcId="{51FB8555-540F-4EF7-8D46-8ABB018A3B6F}" destId="{80EACEE4-1EDA-4089-8171-5905E5767AB7}" srcOrd="0" destOrd="0" presId="urn:microsoft.com/office/officeart/2005/8/layout/lProcess2"/>
    <dgm:cxn modelId="{D89D8360-8A8D-4F57-9C09-1F41F358DD5A}" type="presOf" srcId="{820BBFEE-DF64-4D92-B301-9FAA74709D1F}" destId="{71D10FDD-5099-4D06-8A3E-9AFC00959E2E}" srcOrd="0" destOrd="0" presId="urn:microsoft.com/office/officeart/2005/8/layout/lProcess2"/>
    <dgm:cxn modelId="{13B7E9B1-D150-4219-A314-09B055A18888}" srcId="{7E5BF415-DD7C-46CE-81EA-C533FD19D64E}" destId="{4537B24E-F32C-4F73-9C4F-EDE47D952988}" srcOrd="0" destOrd="0" parTransId="{26742A97-67F7-4478-B770-44761CF89C6A}" sibTransId="{0CA7C5B6-FD4A-4DEC-8D86-06439C70E349}"/>
    <dgm:cxn modelId="{05F2CE80-2596-437C-A04C-CE846E64A7DD}" type="presOf" srcId="{C1C0BC68-A810-4B5F-92EF-C6470DBD2260}" destId="{F8178A9E-EFBB-468C-A02A-8E78A5D1B937}" srcOrd="0" destOrd="0" presId="urn:microsoft.com/office/officeart/2005/8/layout/lProcess2"/>
    <dgm:cxn modelId="{9B92C9F4-18D8-4662-81EE-395E64F9C840}" type="presOf" srcId="{4537B24E-F32C-4F73-9C4F-EDE47D952988}" destId="{61B6AAE4-BCC7-4094-BD15-1A106100BE86}" srcOrd="0" destOrd="0" presId="urn:microsoft.com/office/officeart/2005/8/layout/lProcess2"/>
    <dgm:cxn modelId="{F64F50E5-BD84-4579-A822-EEAAE5FCE5E1}" type="presOf" srcId="{82C5C056-565D-4F7E-9A43-E3C47DEF64A6}" destId="{416B6342-6A0F-42E8-BB99-8DE1377C12C9}" srcOrd="0" destOrd="0" presId="urn:microsoft.com/office/officeart/2005/8/layout/lProcess2"/>
    <dgm:cxn modelId="{C29DEC43-5D5B-4119-BD7D-C10816372633}" type="presOf" srcId="{4C7A2766-E083-405C-B892-82E558AB09E2}" destId="{4C1C27B9-C784-4BD0-842B-3B446241A40F}" srcOrd="0" destOrd="0" presId="urn:microsoft.com/office/officeart/2005/8/layout/lProcess2"/>
    <dgm:cxn modelId="{53FE6339-ED8D-46E9-8942-DA2528ED38E0}" type="presParOf" srcId="{80EACEE4-1EDA-4089-8171-5905E5767AB7}" destId="{4EF5B9B1-81F3-4B64-8FD8-6E17BD17E235}" srcOrd="0" destOrd="0" presId="urn:microsoft.com/office/officeart/2005/8/layout/lProcess2"/>
    <dgm:cxn modelId="{8BAE45AF-A362-460C-87C9-1775D05AA0B7}" type="presParOf" srcId="{4EF5B9B1-81F3-4B64-8FD8-6E17BD17E235}" destId="{F8178A9E-EFBB-468C-A02A-8E78A5D1B937}" srcOrd="0" destOrd="0" presId="urn:microsoft.com/office/officeart/2005/8/layout/lProcess2"/>
    <dgm:cxn modelId="{1950E231-D6FE-41FF-9692-718A223AF505}" type="presParOf" srcId="{4EF5B9B1-81F3-4B64-8FD8-6E17BD17E235}" destId="{D77733AD-142F-4046-970A-48778CD535E5}" srcOrd="1" destOrd="0" presId="urn:microsoft.com/office/officeart/2005/8/layout/lProcess2"/>
    <dgm:cxn modelId="{26D63E85-A2EA-48BC-822A-D31B74F0C1BF}" type="presParOf" srcId="{4EF5B9B1-81F3-4B64-8FD8-6E17BD17E235}" destId="{F7750D3D-207B-44F3-8117-47977ACB77FC}" srcOrd="2" destOrd="0" presId="urn:microsoft.com/office/officeart/2005/8/layout/lProcess2"/>
    <dgm:cxn modelId="{5A13756E-1D06-45EB-A6EC-91E6100DD31B}" type="presParOf" srcId="{F7750D3D-207B-44F3-8117-47977ACB77FC}" destId="{263A686F-311D-49B8-843F-9CEEEA6EC433}" srcOrd="0" destOrd="0" presId="urn:microsoft.com/office/officeart/2005/8/layout/lProcess2"/>
    <dgm:cxn modelId="{AEA4632A-3B51-4085-812A-A4CC1E83CCE8}" type="presParOf" srcId="{263A686F-311D-49B8-843F-9CEEEA6EC433}" destId="{13589367-AACE-470D-A07D-2FECFC006039}" srcOrd="0" destOrd="0" presId="urn:microsoft.com/office/officeart/2005/8/layout/lProcess2"/>
    <dgm:cxn modelId="{5C2BBE9D-2DF2-4720-BE00-1E22CE849477}" type="presParOf" srcId="{263A686F-311D-49B8-843F-9CEEEA6EC433}" destId="{E854EA26-40C4-43E6-AC8F-6296CF404E05}" srcOrd="1" destOrd="0" presId="urn:microsoft.com/office/officeart/2005/8/layout/lProcess2"/>
    <dgm:cxn modelId="{9F82BAE3-A20B-4286-A7BB-7CF177BCE24A}" type="presParOf" srcId="{263A686F-311D-49B8-843F-9CEEEA6EC433}" destId="{CA9F6DE9-ABD5-4332-9DC2-81A8AEA30751}" srcOrd="2" destOrd="0" presId="urn:microsoft.com/office/officeart/2005/8/layout/lProcess2"/>
    <dgm:cxn modelId="{13EC143B-6C89-4219-8F8A-6886AD4A9CBF}" type="presParOf" srcId="{263A686F-311D-49B8-843F-9CEEEA6EC433}" destId="{BD0DF08D-FB13-4E70-A7D4-943034492747}" srcOrd="3" destOrd="0" presId="urn:microsoft.com/office/officeart/2005/8/layout/lProcess2"/>
    <dgm:cxn modelId="{76ECF4DF-E1CF-49DA-A616-61A320F8BEE1}" type="presParOf" srcId="{263A686F-311D-49B8-843F-9CEEEA6EC433}" destId="{416B6342-6A0F-42E8-BB99-8DE1377C12C9}" srcOrd="4" destOrd="0" presId="urn:microsoft.com/office/officeart/2005/8/layout/lProcess2"/>
    <dgm:cxn modelId="{84BB55BD-6F29-4B4F-8540-BD04D98A9155}" type="presParOf" srcId="{80EACEE4-1EDA-4089-8171-5905E5767AB7}" destId="{910B1B87-B79A-4FE1-9123-AEA1E4441D7D}" srcOrd="1" destOrd="0" presId="urn:microsoft.com/office/officeart/2005/8/layout/lProcess2"/>
    <dgm:cxn modelId="{50BD578E-6720-4D1E-820B-FD6F41AD96C4}" type="presParOf" srcId="{80EACEE4-1EDA-4089-8171-5905E5767AB7}" destId="{45C00D44-F022-4781-ADB4-E9EBDDA1E85D}" srcOrd="2" destOrd="0" presId="urn:microsoft.com/office/officeart/2005/8/layout/lProcess2"/>
    <dgm:cxn modelId="{7E7A4F90-3587-4E64-BD90-51696CE76DEE}" type="presParOf" srcId="{45C00D44-F022-4781-ADB4-E9EBDDA1E85D}" destId="{8886467B-3455-4A04-9878-5E93DD6EDB64}" srcOrd="0" destOrd="0" presId="urn:microsoft.com/office/officeart/2005/8/layout/lProcess2"/>
    <dgm:cxn modelId="{9D8116F9-7A83-4C88-8B17-31231F46AC3D}" type="presParOf" srcId="{45C00D44-F022-4781-ADB4-E9EBDDA1E85D}" destId="{8C73E204-FD87-4F25-A2FD-47A46D8C15DB}" srcOrd="1" destOrd="0" presId="urn:microsoft.com/office/officeart/2005/8/layout/lProcess2"/>
    <dgm:cxn modelId="{6228E414-36B5-4B7C-9519-19352F5BCEA7}" type="presParOf" srcId="{45C00D44-F022-4781-ADB4-E9EBDDA1E85D}" destId="{1A47187A-F907-4A19-81E8-6234651594DC}" srcOrd="2" destOrd="0" presId="urn:microsoft.com/office/officeart/2005/8/layout/lProcess2"/>
    <dgm:cxn modelId="{A9A4A1CE-F2BE-4896-AF16-C1AC73204B2C}" type="presParOf" srcId="{1A47187A-F907-4A19-81E8-6234651594DC}" destId="{F8F91068-7924-44A4-B47D-7F4B03A6C1F9}" srcOrd="0" destOrd="0" presId="urn:microsoft.com/office/officeart/2005/8/layout/lProcess2"/>
    <dgm:cxn modelId="{4E5C9592-9357-40AA-AF90-1CA7A0A45CD3}" type="presParOf" srcId="{F8F91068-7924-44A4-B47D-7F4B03A6C1F9}" destId="{4C1C27B9-C784-4BD0-842B-3B446241A40F}" srcOrd="0" destOrd="0" presId="urn:microsoft.com/office/officeart/2005/8/layout/lProcess2"/>
    <dgm:cxn modelId="{7610EDB3-5879-4758-A6D4-5F8C79E1AE26}" type="presParOf" srcId="{F8F91068-7924-44A4-B47D-7F4B03A6C1F9}" destId="{C64810B8-B65C-4C6C-A66E-A26E05C29F1F}" srcOrd="1" destOrd="0" presId="urn:microsoft.com/office/officeart/2005/8/layout/lProcess2"/>
    <dgm:cxn modelId="{2A51CEAF-9565-435F-86B4-2AE79E1097CE}" type="presParOf" srcId="{F8F91068-7924-44A4-B47D-7F4B03A6C1F9}" destId="{37635DB7-4086-4C2C-BB33-E562DEA73D7C}" srcOrd="2" destOrd="0" presId="urn:microsoft.com/office/officeart/2005/8/layout/lProcess2"/>
    <dgm:cxn modelId="{5515D169-77DA-45CA-828F-5950853FA94B}" type="presParOf" srcId="{F8F91068-7924-44A4-B47D-7F4B03A6C1F9}" destId="{74A91212-C62C-44E3-9BB2-773EFA1FCB76}" srcOrd="3" destOrd="0" presId="urn:microsoft.com/office/officeart/2005/8/layout/lProcess2"/>
    <dgm:cxn modelId="{7D860B44-EDC6-4420-807D-62D529D90765}" type="presParOf" srcId="{F8F91068-7924-44A4-B47D-7F4B03A6C1F9}" destId="{71D10FDD-5099-4D06-8A3E-9AFC00959E2E}" srcOrd="4" destOrd="0" presId="urn:microsoft.com/office/officeart/2005/8/layout/lProcess2"/>
    <dgm:cxn modelId="{CE9AFA60-E286-49EC-9A77-8DCE123DC330}" type="presParOf" srcId="{80EACEE4-1EDA-4089-8171-5905E5767AB7}" destId="{E31DBECC-A355-4896-97DD-12306B338494}" srcOrd="3" destOrd="0" presId="urn:microsoft.com/office/officeart/2005/8/layout/lProcess2"/>
    <dgm:cxn modelId="{C73BE951-7B08-4B87-A8A8-45F1962AEDDD}" type="presParOf" srcId="{80EACEE4-1EDA-4089-8171-5905E5767AB7}" destId="{3CCC599E-2B28-4DF1-BF91-3181F9D7CC50}" srcOrd="4" destOrd="0" presId="urn:microsoft.com/office/officeart/2005/8/layout/lProcess2"/>
    <dgm:cxn modelId="{98BB70E9-FA1B-4B67-B1E7-8E303547A473}" type="presParOf" srcId="{3CCC599E-2B28-4DF1-BF91-3181F9D7CC50}" destId="{3206812E-35EC-403C-8E51-BC77E33F617D}" srcOrd="0" destOrd="0" presId="urn:microsoft.com/office/officeart/2005/8/layout/lProcess2"/>
    <dgm:cxn modelId="{19FE4047-0CEA-4DA0-932E-4B45ABC942F3}" type="presParOf" srcId="{3CCC599E-2B28-4DF1-BF91-3181F9D7CC50}" destId="{644AFA9D-CB64-4129-924B-764EEFA6C2E8}" srcOrd="1" destOrd="0" presId="urn:microsoft.com/office/officeart/2005/8/layout/lProcess2"/>
    <dgm:cxn modelId="{6D51109F-9D1F-430D-B705-1A2154FC88D2}" type="presParOf" srcId="{3CCC599E-2B28-4DF1-BF91-3181F9D7CC50}" destId="{88EB0AA7-4131-498C-B6E9-14E3CEADDC9F}" srcOrd="2" destOrd="0" presId="urn:microsoft.com/office/officeart/2005/8/layout/lProcess2"/>
    <dgm:cxn modelId="{4B4D962E-69C7-43C5-9217-A955B7CC9E69}" type="presParOf" srcId="{88EB0AA7-4131-498C-B6E9-14E3CEADDC9F}" destId="{CBCFACA0-8F97-4456-B091-8792773F3E06}" srcOrd="0" destOrd="0" presId="urn:microsoft.com/office/officeart/2005/8/layout/lProcess2"/>
    <dgm:cxn modelId="{464B121F-772B-400D-B2EC-DD46F11240C6}" type="presParOf" srcId="{CBCFACA0-8F97-4456-B091-8792773F3E06}" destId="{61B6AAE4-BCC7-4094-BD15-1A106100BE86}" srcOrd="0" destOrd="0" presId="urn:microsoft.com/office/officeart/2005/8/layout/lProcess2"/>
    <dgm:cxn modelId="{84C6B524-C8C7-49B3-A66A-DE6FBF9A5DD1}" type="presParOf" srcId="{CBCFACA0-8F97-4456-B091-8792773F3E06}" destId="{87F70C1D-BA2C-4D93-9DC0-8DB3CBCC15A2}" srcOrd="1" destOrd="0" presId="urn:microsoft.com/office/officeart/2005/8/layout/lProcess2"/>
    <dgm:cxn modelId="{B9D39EBB-E614-4883-BD27-38E02CF37F89}" type="presParOf" srcId="{CBCFACA0-8F97-4456-B091-8792773F3E06}" destId="{D3723AF6-4E60-4E4A-8A30-6B6A2F4B2FB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78A9E-EFBB-468C-A02A-8E78A5D1B937}">
      <dsp:nvSpPr>
        <dsp:cNvPr id="0" name=""/>
        <dsp:cNvSpPr/>
      </dsp:nvSpPr>
      <dsp:spPr>
        <a:xfrm>
          <a:off x="1115" y="0"/>
          <a:ext cx="2899125" cy="41529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Camada</a:t>
          </a:r>
          <a:r>
            <a:rPr lang="en-US" sz="3600" kern="1200" dirty="0" smtClean="0"/>
            <a:t> Dados</a:t>
          </a:r>
          <a:endParaRPr lang="en-US" sz="3600" kern="1200" dirty="0"/>
        </a:p>
      </dsp:txBody>
      <dsp:txXfrm>
        <a:off x="1115" y="0"/>
        <a:ext cx="2899125" cy="1245870"/>
      </dsp:txXfrm>
    </dsp:sp>
    <dsp:sp modelId="{13589367-AACE-470D-A07D-2FECFC006039}">
      <dsp:nvSpPr>
        <dsp:cNvPr id="0" name=""/>
        <dsp:cNvSpPr/>
      </dsp:nvSpPr>
      <dsp:spPr>
        <a:xfrm>
          <a:off x="291027" y="1246224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PostgreSQL</a:t>
          </a:r>
          <a:endParaRPr lang="en-US" sz="2100" kern="1200" dirty="0"/>
        </a:p>
      </dsp:txBody>
      <dsp:txXfrm>
        <a:off x="314923" y="1270120"/>
        <a:ext cx="2271508" cy="768086"/>
      </dsp:txXfrm>
    </dsp:sp>
    <dsp:sp modelId="{CA9F6DE9-ABD5-4332-9DC2-81A8AEA30751}">
      <dsp:nvSpPr>
        <dsp:cNvPr id="0" name=""/>
        <dsp:cNvSpPr/>
      </dsp:nvSpPr>
      <dsp:spPr>
        <a:xfrm>
          <a:off x="291027" y="2187623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Postgis</a:t>
          </a:r>
          <a:endParaRPr lang="en-US" sz="2100" kern="1200" dirty="0"/>
        </a:p>
      </dsp:txBody>
      <dsp:txXfrm>
        <a:off x="314923" y="2211519"/>
        <a:ext cx="2271508" cy="768086"/>
      </dsp:txXfrm>
    </dsp:sp>
    <dsp:sp modelId="{416B6342-6A0F-42E8-BB99-8DE1377C12C9}">
      <dsp:nvSpPr>
        <dsp:cNvPr id="0" name=""/>
        <dsp:cNvSpPr/>
      </dsp:nvSpPr>
      <dsp:spPr>
        <a:xfrm>
          <a:off x="291027" y="3129021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PgRouting</a:t>
          </a:r>
          <a:endParaRPr lang="en-US" sz="2100" kern="1200" dirty="0"/>
        </a:p>
      </dsp:txBody>
      <dsp:txXfrm>
        <a:off x="314923" y="3152917"/>
        <a:ext cx="2271508" cy="768086"/>
      </dsp:txXfrm>
    </dsp:sp>
    <dsp:sp modelId="{8886467B-3455-4A04-9878-5E93DD6EDB64}">
      <dsp:nvSpPr>
        <dsp:cNvPr id="0" name=""/>
        <dsp:cNvSpPr/>
      </dsp:nvSpPr>
      <dsp:spPr>
        <a:xfrm>
          <a:off x="3117674" y="0"/>
          <a:ext cx="2899125" cy="41529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Camada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Aplicacional</a:t>
          </a:r>
          <a:endParaRPr lang="en-US" sz="3600" kern="1200" dirty="0"/>
        </a:p>
      </dsp:txBody>
      <dsp:txXfrm>
        <a:off x="3117674" y="0"/>
        <a:ext cx="2899125" cy="1245870"/>
      </dsp:txXfrm>
    </dsp:sp>
    <dsp:sp modelId="{4C1C27B9-C784-4BD0-842B-3B446241A40F}">
      <dsp:nvSpPr>
        <dsp:cNvPr id="0" name=""/>
        <dsp:cNvSpPr/>
      </dsp:nvSpPr>
      <dsp:spPr>
        <a:xfrm>
          <a:off x="3407587" y="1246224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Apache Tomcat</a:t>
          </a:r>
          <a:endParaRPr lang="en-US" sz="2100" kern="1200" dirty="0"/>
        </a:p>
      </dsp:txBody>
      <dsp:txXfrm>
        <a:off x="3431483" y="1270120"/>
        <a:ext cx="2271508" cy="768086"/>
      </dsp:txXfrm>
    </dsp:sp>
    <dsp:sp modelId="{37635DB7-4086-4C2C-BB33-E562DEA73D7C}">
      <dsp:nvSpPr>
        <dsp:cNvPr id="0" name=""/>
        <dsp:cNvSpPr/>
      </dsp:nvSpPr>
      <dsp:spPr>
        <a:xfrm>
          <a:off x="3407587" y="2187623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Geoserver</a:t>
          </a:r>
          <a:endParaRPr lang="en-US" sz="2100" kern="1200" dirty="0"/>
        </a:p>
      </dsp:txBody>
      <dsp:txXfrm>
        <a:off x="3431483" y="2211519"/>
        <a:ext cx="2271508" cy="768086"/>
      </dsp:txXfrm>
    </dsp:sp>
    <dsp:sp modelId="{71D10FDD-5099-4D06-8A3E-9AFC00959E2E}">
      <dsp:nvSpPr>
        <dsp:cNvPr id="0" name=""/>
        <dsp:cNvSpPr/>
      </dsp:nvSpPr>
      <dsp:spPr>
        <a:xfrm>
          <a:off x="3407587" y="3129021"/>
          <a:ext cx="2319300" cy="8158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GeoWebCache</a:t>
          </a:r>
          <a:endParaRPr lang="en-US" sz="2100" kern="1200" dirty="0"/>
        </a:p>
      </dsp:txBody>
      <dsp:txXfrm>
        <a:off x="3431483" y="3152917"/>
        <a:ext cx="2271508" cy="768086"/>
      </dsp:txXfrm>
    </dsp:sp>
    <dsp:sp modelId="{3206812E-35EC-403C-8E51-BC77E33F617D}">
      <dsp:nvSpPr>
        <dsp:cNvPr id="0" name=""/>
        <dsp:cNvSpPr/>
      </dsp:nvSpPr>
      <dsp:spPr>
        <a:xfrm>
          <a:off x="6234234" y="0"/>
          <a:ext cx="2899125" cy="41529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Camada</a:t>
          </a:r>
          <a:r>
            <a:rPr lang="en-US" sz="3600" kern="1200" dirty="0" smtClean="0"/>
            <a:t> </a:t>
          </a:r>
          <a:r>
            <a:rPr lang="en-US" sz="3600" kern="1200" dirty="0" err="1" smtClean="0"/>
            <a:t>Cliente</a:t>
          </a:r>
          <a:endParaRPr lang="en-US" sz="3600" kern="1200" dirty="0"/>
        </a:p>
      </dsp:txBody>
      <dsp:txXfrm>
        <a:off x="6234234" y="0"/>
        <a:ext cx="2899125" cy="1245870"/>
      </dsp:txXfrm>
    </dsp:sp>
    <dsp:sp modelId="{61B6AAE4-BCC7-4094-BD15-1A106100BE86}">
      <dsp:nvSpPr>
        <dsp:cNvPr id="0" name=""/>
        <dsp:cNvSpPr/>
      </dsp:nvSpPr>
      <dsp:spPr>
        <a:xfrm>
          <a:off x="6524147" y="1247086"/>
          <a:ext cx="2319300" cy="125215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QGIS</a:t>
          </a:r>
          <a:endParaRPr lang="en-US" sz="2100" kern="1200" dirty="0"/>
        </a:p>
      </dsp:txBody>
      <dsp:txXfrm>
        <a:off x="6560821" y="1283760"/>
        <a:ext cx="2245952" cy="1178808"/>
      </dsp:txXfrm>
    </dsp:sp>
    <dsp:sp modelId="{D3723AF6-4E60-4E4A-8A30-6B6A2F4B2FBD}">
      <dsp:nvSpPr>
        <dsp:cNvPr id="0" name=""/>
        <dsp:cNvSpPr/>
      </dsp:nvSpPr>
      <dsp:spPr>
        <a:xfrm>
          <a:off x="6524147" y="2691882"/>
          <a:ext cx="2319300" cy="125215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OpenLayers</a:t>
          </a:r>
          <a:r>
            <a:rPr lang="en-US" sz="2100" kern="1200" dirty="0" smtClean="0"/>
            <a:t>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+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r>
            <a:rPr lang="en-US" sz="2100" kern="1200" dirty="0" err="1" smtClean="0"/>
            <a:t>ExtJs</a:t>
          </a:r>
          <a:endParaRPr lang="en-US" sz="2100" kern="1200" dirty="0"/>
        </a:p>
      </dsp:txBody>
      <dsp:txXfrm>
        <a:off x="6560821" y="2728556"/>
        <a:ext cx="2245952" cy="1178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11/22/2017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11/22/2017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11/22/2017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11/22/2017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1063198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370364"/>
            <a:ext cx="9360418" cy="2263258"/>
          </a:xfrm>
        </p:spPr>
        <p:txBody>
          <a:bodyPr>
            <a:normAutofit fontScale="90000"/>
          </a:bodyPr>
          <a:lstStyle/>
          <a:p>
            <a:r>
              <a:rPr lang="pt-PT" b="1" dirty="0"/>
              <a:t>Determinação de percursos Casa-Escola e Escola-Casa baseados no </a:t>
            </a:r>
            <a:r>
              <a:rPr lang="pt-PT" b="1" dirty="0" err="1"/>
              <a:t>pgRouting</a:t>
            </a:r>
            <a:r>
              <a:rPr lang="pt-PT" b="1" dirty="0"/>
              <a:t>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3682261"/>
            <a:ext cx="6916336" cy="17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César Barata – cbarata@municipia.pt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6" y="1485900"/>
            <a:ext cx="8891628" cy="4152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OpenStreetMaps</a:t>
            </a:r>
            <a:r>
              <a:rPr lang="pt-PT" dirty="0" smtClean="0"/>
              <a:t> - Percurso casa - escola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263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6" y="1485900"/>
            <a:ext cx="8891628" cy="4152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OpenStreetMaps</a:t>
            </a:r>
            <a:r>
              <a:rPr lang="pt-PT" dirty="0" smtClean="0"/>
              <a:t> - Percurso escola - casa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8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 2 – </a:t>
            </a:r>
            <a:r>
              <a:rPr lang="en-US" dirty="0" err="1"/>
              <a:t>F</a:t>
            </a:r>
            <a:r>
              <a:rPr lang="en-US" dirty="0" err="1" smtClean="0"/>
              <a:t>iabilidade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9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5" y="1485900"/>
            <a:ext cx="8891630" cy="41528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Google </a:t>
            </a:r>
            <a:r>
              <a:rPr lang="pt-PT" dirty="0" err="1" smtClean="0"/>
              <a:t>Maps</a:t>
            </a:r>
            <a:r>
              <a:rPr lang="pt-PT" dirty="0" smtClean="0"/>
              <a:t> - Percurso casa - escola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32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5" y="1485900"/>
            <a:ext cx="8891630" cy="4152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Google </a:t>
            </a:r>
            <a:r>
              <a:rPr lang="pt-PT" dirty="0" err="1" smtClean="0"/>
              <a:t>Maps</a:t>
            </a:r>
            <a:r>
              <a:rPr lang="pt-PT" dirty="0" smtClean="0"/>
              <a:t> - Percurso casa – escola erro de trânsito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876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6" y="1485900"/>
            <a:ext cx="8891628" cy="4152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Google </a:t>
            </a:r>
            <a:r>
              <a:rPr lang="pt-PT" dirty="0" err="1" smtClean="0"/>
              <a:t>Maps</a:t>
            </a:r>
            <a:r>
              <a:rPr lang="pt-PT" dirty="0" smtClean="0"/>
              <a:t> - Percurso casa – escola (Obrigatório voltar à direita)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95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pt-PT" dirty="0" smtClean="0"/>
              <a:t>Calculo</a:t>
            </a:r>
            <a:r>
              <a:rPr lang="en-US" dirty="0" smtClean="0"/>
              <a:t> de </a:t>
            </a:r>
            <a:r>
              <a:rPr lang="pt-PT" dirty="0" smtClean="0"/>
              <a:t>Subsidio</a:t>
            </a:r>
            <a:r>
              <a:rPr lang="en-US" dirty="0" smtClean="0"/>
              <a:t> de </a:t>
            </a:r>
            <a:r>
              <a:rPr lang="pt-PT" dirty="0" smtClean="0"/>
              <a:t>transporte</a:t>
            </a:r>
            <a:r>
              <a:rPr lang="en-US" dirty="0" smtClean="0"/>
              <a:t> escolar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Determinação de percursos Casa-Escola e Escola-Casa baseados no </a:t>
            </a:r>
            <a:r>
              <a:rPr lang="pt-PT" dirty="0" err="1"/>
              <a:t>pgRouting</a:t>
            </a:r>
            <a:r>
              <a:rPr lang="pt-PT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pt-PT" sz="2800" dirty="0"/>
              <a:t>Para determinação de percursos Casa-Escola e Escola-Casa e cálculo das distâncias para efeito de atribuição de subsídios de transporte pelos municípios foi desenvolvida uma solução web baseada na livraria pgRouting, tirando partido da base de dados PostGIS/PostgreSQL. </a:t>
            </a:r>
            <a:endParaRPr lang="pt-PT" sz="2800" dirty="0" smtClean="0"/>
          </a:p>
          <a:p>
            <a:pPr marL="45720" indent="0">
              <a:buNone/>
            </a:pPr>
            <a:r>
              <a:rPr lang="pt-PT" sz="2800" dirty="0" smtClean="0"/>
              <a:t>Com </a:t>
            </a:r>
            <a:r>
              <a:rPr lang="pt-PT" sz="2800" dirty="0"/>
              <a:t>a solução desenvolvida foi possível verificar a facilidade de atualização dos atributos da rede a partir do QGIS e o cálculo dinâmico do parâmetro “custo”.</a:t>
            </a:r>
          </a:p>
        </p:txBody>
      </p:sp>
    </p:spTree>
    <p:extLst>
      <p:ext uri="{BB962C8B-B14F-4D97-AF65-F5344CB8AC3E}">
        <p14:creationId xmlns:p14="http://schemas.microsoft.com/office/powerpoint/2010/main" val="315968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97" y="1485900"/>
            <a:ext cx="8046605" cy="41528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QGIS – edição da rede viária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43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Infraestrutura aplicacional</a:t>
            </a:r>
            <a:endParaRPr lang="en-US" dirty="0"/>
          </a:p>
        </p:txBody>
      </p:sp>
      <p:graphicFrame>
        <p:nvGraphicFramePr>
          <p:cNvPr id="4" name="Content Placeholder 3" descr="Accent process showing 3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04404"/>
              </p:ext>
            </p:extLst>
          </p:nvPr>
        </p:nvGraphicFramePr>
        <p:xfrm>
          <a:off x="1528763" y="1485900"/>
          <a:ext cx="9134475" cy="415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Quem pode </a:t>
            </a:r>
            <a:r>
              <a:rPr lang="pt-PT" dirty="0"/>
              <a:t>requerer subsídio para o Transporte Escolar?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>
              <a:buNone/>
            </a:pPr>
            <a:r>
              <a:rPr lang="pt-PT" sz="2800" dirty="0"/>
              <a:t>Beneficiam de subsídio de transporte escolar todos os alunos dos ensinos básico e secundário, residentes no Concelho, e que sejam abrangidos pelos critérios de atribuição do mesmo. A seleção dos candidatos é da competência do Município e tem em atenção o Decreto-Lei nº 299/84, de 5 de Setembro e respeita os critérios aprovados expostos no Plano Municipal</a:t>
            </a:r>
            <a:r>
              <a:rPr lang="pt-PT" sz="2800" dirty="0" smtClean="0"/>
              <a:t>.</a:t>
            </a:r>
          </a:p>
          <a:p>
            <a:pPr marL="45720" indent="0">
              <a:buNone/>
            </a:pPr>
            <a:r>
              <a:rPr lang="pt-PT" sz="2800" dirty="0" smtClean="0"/>
              <a:t>Critério Distância:</a:t>
            </a:r>
          </a:p>
          <a:p>
            <a:pPr marL="45720" indent="0">
              <a:buNone/>
            </a:pPr>
            <a:r>
              <a:rPr lang="pt-PT" sz="2800" dirty="0" smtClean="0"/>
              <a:t>“se </a:t>
            </a:r>
            <a:r>
              <a:rPr lang="pt-PT" sz="2800" dirty="0"/>
              <a:t>residirem a mais de 3 km ou de 3,5 km do estabelecimento de </a:t>
            </a:r>
            <a:r>
              <a:rPr lang="pt-PT" sz="2800" dirty="0" smtClean="0"/>
              <a:t>ensino“</a:t>
            </a:r>
            <a:endParaRPr lang="pt-PT" sz="2800" dirty="0"/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18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6" y="1485900"/>
            <a:ext cx="8891628" cy="41528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r>
              <a:rPr lang="pt-PT" dirty="0"/>
              <a:t>Calculo</a:t>
            </a:r>
            <a:r>
              <a:rPr lang="en-US" dirty="0"/>
              <a:t> de </a:t>
            </a:r>
            <a:r>
              <a:rPr lang="pt-PT" dirty="0"/>
              <a:t>Subsidio</a:t>
            </a:r>
            <a:r>
              <a:rPr lang="en-US" dirty="0"/>
              <a:t> de </a:t>
            </a:r>
            <a:r>
              <a:rPr lang="pt-PT" dirty="0"/>
              <a:t>transporte</a:t>
            </a:r>
            <a:r>
              <a:rPr lang="en-US" dirty="0"/>
              <a:t> escolar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49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6" y="1485900"/>
            <a:ext cx="8891628" cy="41528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pgRouting</a:t>
            </a:r>
            <a:r>
              <a:rPr lang="pt-PT" dirty="0" smtClean="0"/>
              <a:t> - Percurso casa - escola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8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7" y="1485900"/>
            <a:ext cx="8891626" cy="41528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pgRouting</a:t>
            </a:r>
            <a:r>
              <a:rPr lang="pt-PT" dirty="0" smtClean="0"/>
              <a:t> - Percurso escola - casa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76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370364"/>
            <a:ext cx="9360418" cy="2263258"/>
          </a:xfrm>
        </p:spPr>
        <p:txBody>
          <a:bodyPr>
            <a:normAutofit/>
          </a:bodyPr>
          <a:lstStyle/>
          <a:p>
            <a:r>
              <a:rPr lang="pt-PT" b="1" dirty="0" smtClean="0"/>
              <a:t>Obrigado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3682261"/>
            <a:ext cx="6916336" cy="17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César Barata – cbarata@municipia.pt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129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Determinação de percursos Casa-Escola e Escola-Casa baseados no </a:t>
            </a:r>
            <a:r>
              <a:rPr lang="pt-PT" dirty="0" err="1"/>
              <a:t>pgRouting</a:t>
            </a:r>
            <a:r>
              <a:rPr lang="pt-PT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pt-PT" sz="2800" dirty="0"/>
              <a:t>A determinação de percursos e o cálculo de distâncias entre dois locais encontra-se disseminada na internet através de diferentes fornecedores, como é o caso do Google </a:t>
            </a:r>
            <a:r>
              <a:rPr lang="pt-PT" sz="2800" dirty="0" err="1"/>
              <a:t>Maps</a:t>
            </a:r>
            <a:r>
              <a:rPr lang="pt-PT" sz="2800" dirty="0"/>
              <a:t>, Bing </a:t>
            </a:r>
            <a:r>
              <a:rPr lang="pt-PT" sz="2800" dirty="0" err="1"/>
              <a:t>Maps</a:t>
            </a:r>
            <a:r>
              <a:rPr lang="pt-PT" sz="2800" dirty="0"/>
              <a:t>, </a:t>
            </a:r>
            <a:r>
              <a:rPr lang="pt-PT" sz="2800" dirty="0" err="1"/>
              <a:t>OpenStreetMaps</a:t>
            </a:r>
            <a:r>
              <a:rPr lang="pt-PT" sz="2800" dirty="0"/>
              <a:t>, entre outros. </a:t>
            </a:r>
            <a:endParaRPr lang="pt-PT" sz="2800" dirty="0" smtClean="0"/>
          </a:p>
          <a:p>
            <a:pPr marL="45720" indent="0">
              <a:buNone/>
            </a:pPr>
            <a:r>
              <a:rPr lang="pt-PT" sz="2800" dirty="0" smtClean="0"/>
              <a:t>A </a:t>
            </a:r>
            <a:r>
              <a:rPr lang="pt-PT" sz="2800" dirty="0"/>
              <a:t>utilização das </a:t>
            </a:r>
            <a:r>
              <a:rPr lang="pt-PT" sz="2800" dirty="0" err="1"/>
              <a:t>APIs</a:t>
            </a:r>
            <a:r>
              <a:rPr lang="pt-PT" sz="2800" dirty="0"/>
              <a:t> dos vários fornecedores existentes no mercado para determinar percursos é a forma mais simples de construir uma solução </a:t>
            </a:r>
            <a:r>
              <a:rPr lang="pt-PT" sz="2800" dirty="0" smtClean="0"/>
              <a:t>customizada </a:t>
            </a:r>
            <a:r>
              <a:rPr lang="pt-PT" sz="2800" dirty="0"/>
              <a:t>para a determinação do percurso entre dois pontos. </a:t>
            </a:r>
          </a:p>
        </p:txBody>
      </p:sp>
    </p:spTree>
    <p:extLst>
      <p:ext uri="{BB962C8B-B14F-4D97-AF65-F5344CB8AC3E}">
        <p14:creationId xmlns:p14="http://schemas.microsoft.com/office/powerpoint/2010/main" val="24890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Determinação de percursos Casa-Escola e Escola-Casa baseados no </a:t>
            </a:r>
            <a:r>
              <a:rPr lang="pt-PT" dirty="0" err="1"/>
              <a:t>pgRouting</a:t>
            </a:r>
            <a:r>
              <a:rPr lang="pt-PT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pt-PT" sz="2800" dirty="0" smtClean="0"/>
              <a:t>No </a:t>
            </a:r>
            <a:r>
              <a:rPr lang="pt-PT" sz="2800" dirty="0"/>
              <a:t>entanto, esta opção apresenta algumas </a:t>
            </a:r>
            <a:r>
              <a:rPr lang="pt-PT" sz="2800" dirty="0" smtClean="0"/>
              <a:t>desvantagens: </a:t>
            </a:r>
          </a:p>
          <a:p>
            <a:r>
              <a:rPr lang="pt-PT" sz="2800" dirty="0"/>
              <a:t>L</a:t>
            </a:r>
            <a:r>
              <a:rPr lang="pt-PT" sz="2800" dirty="0" smtClean="0"/>
              <a:t>imitações </a:t>
            </a:r>
            <a:r>
              <a:rPr lang="pt-PT" sz="2800" dirty="0"/>
              <a:t>associadas ao </a:t>
            </a:r>
            <a:r>
              <a:rPr lang="pt-PT" sz="2800" dirty="0" smtClean="0"/>
              <a:t>licenciamento;</a:t>
            </a:r>
          </a:p>
          <a:p>
            <a:r>
              <a:rPr lang="pt-PT" sz="2800" dirty="0"/>
              <a:t>R</a:t>
            </a:r>
            <a:r>
              <a:rPr lang="pt-PT" sz="2800" dirty="0" smtClean="0"/>
              <a:t>eduzida </a:t>
            </a:r>
            <a:r>
              <a:rPr lang="pt-PT" sz="2800" dirty="0"/>
              <a:t>flexibilidade na gestão e atualização da rede que suporta os percursos. </a:t>
            </a:r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 1 – </a:t>
            </a:r>
            <a:r>
              <a:rPr lang="en-US" dirty="0" err="1" smtClean="0"/>
              <a:t>Comparar</a:t>
            </a:r>
            <a:r>
              <a:rPr lang="en-US" dirty="0" smtClean="0"/>
              <a:t> </a:t>
            </a:r>
            <a:r>
              <a:rPr lang="en-US" dirty="0" err="1" smtClean="0"/>
              <a:t>Plataformas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4" y="1485900"/>
            <a:ext cx="8891633" cy="4152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Google </a:t>
            </a:r>
            <a:r>
              <a:rPr lang="pt-PT" dirty="0" err="1" smtClean="0"/>
              <a:t>Maps</a:t>
            </a:r>
            <a:r>
              <a:rPr lang="pt-PT" dirty="0" smtClean="0"/>
              <a:t> - Percurso casa - escola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568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4" y="1485900"/>
            <a:ext cx="8891633" cy="41528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Google </a:t>
            </a:r>
            <a:r>
              <a:rPr lang="pt-PT" dirty="0" err="1" smtClean="0"/>
              <a:t>Maps</a:t>
            </a:r>
            <a:r>
              <a:rPr lang="pt-PT" dirty="0" smtClean="0"/>
              <a:t> - Percurso escola - casa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50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5" y="1485900"/>
            <a:ext cx="8891630" cy="41528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Bing </a:t>
            </a:r>
            <a:r>
              <a:rPr lang="pt-PT" dirty="0" err="1" smtClean="0"/>
              <a:t>Maps</a:t>
            </a:r>
            <a:r>
              <a:rPr lang="pt-PT" dirty="0" smtClean="0"/>
              <a:t> - Percurso casa - escola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34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85" y="1485900"/>
            <a:ext cx="8891630" cy="41528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Bing </a:t>
            </a:r>
            <a:r>
              <a:rPr lang="pt-PT" dirty="0" err="1" smtClean="0"/>
              <a:t>Maps</a:t>
            </a:r>
            <a:r>
              <a:rPr lang="pt-PT" dirty="0" smtClean="0"/>
              <a:t> - Percurso escola - casa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580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F5AFAE-B80F-42D3-94B4-729362BC1BC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40262f94-9f35-4ac3-9a90-690165a166b7"/>
    <ds:schemaRef ds:uri="a4f35948-e619-41b3-aa29-22878b09cfd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CC9A7CA-BEC5-41E5-AAE1-C9D7FC518E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9B8A7B-DB68-4625-86A7-7FECB4C2AE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323</TotalTime>
  <Words>430</Words>
  <Application>Microsoft Office PowerPoint</Application>
  <PresentationFormat>Widescreen</PresentationFormat>
  <Paragraphs>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Cambria</vt:lpstr>
      <vt:lpstr>Back to School 16x9</vt:lpstr>
      <vt:lpstr>Determinação de percursos Casa-Escola e Escola-Casa baseados no pgRouting </vt:lpstr>
      <vt:lpstr>Quem pode requerer subsídio para o Transporte Escolar?</vt:lpstr>
      <vt:lpstr>Determinação de percursos Casa-Escola e Escola-Casa baseados no pgRouting </vt:lpstr>
      <vt:lpstr>Determinação de percursos Casa-Escola e Escola-Casa baseados no pgRouting </vt:lpstr>
      <vt:lpstr>Teste 1 – Comparar Plataformas</vt:lpstr>
      <vt:lpstr>Google Maps - Percurso casa - escola</vt:lpstr>
      <vt:lpstr>Google Maps - Percurso escola - casa</vt:lpstr>
      <vt:lpstr>Bing Maps - Percurso casa - escola</vt:lpstr>
      <vt:lpstr>Bing Maps - Percurso escola - casa</vt:lpstr>
      <vt:lpstr>OpenStreetMaps - Percurso casa - escola</vt:lpstr>
      <vt:lpstr>OpenStreetMaps - Percurso escola - casa</vt:lpstr>
      <vt:lpstr>Teste 2 – Fiabilidade</vt:lpstr>
      <vt:lpstr>Google Maps - Percurso casa - escola</vt:lpstr>
      <vt:lpstr>Google Maps - Percurso casa – escola erro de trânsito</vt:lpstr>
      <vt:lpstr>Google Maps - Percurso casa – escola (Obrigatório voltar à direita)</vt:lpstr>
      <vt:lpstr>App Calculo de Subsidio de transporte escolar</vt:lpstr>
      <vt:lpstr>Determinação de percursos Casa-Escola e Escola-Casa baseados no pgRouting </vt:lpstr>
      <vt:lpstr>QGIS – edição da rede viária</vt:lpstr>
      <vt:lpstr>Infraestrutura aplicacional</vt:lpstr>
      <vt:lpstr>App Calculo de Subsidio de transporte escolar</vt:lpstr>
      <vt:lpstr>pgRouting - Percurso casa - escola</vt:lpstr>
      <vt:lpstr>pgRouting - Percurso escola - casa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Determinação de percursos Casa-Escola e Escola-Casa baseados no pgRouting </dc:title>
  <dc:creator>César Barata</dc:creator>
  <cp:lastModifiedBy>César Barata</cp:lastModifiedBy>
  <cp:revision>21</cp:revision>
  <dcterms:created xsi:type="dcterms:W3CDTF">2017-09-12T15:18:04Z</dcterms:created>
  <dcterms:modified xsi:type="dcterms:W3CDTF">2017-11-22T08:45:35Z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